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2"/>
  </p:notesMasterIdLst>
  <p:sldIdLst>
    <p:sldId id="257" r:id="rId5"/>
    <p:sldId id="258" r:id="rId6"/>
    <p:sldId id="489" r:id="rId7"/>
    <p:sldId id="490" r:id="rId8"/>
    <p:sldId id="491" r:id="rId9"/>
    <p:sldId id="492" r:id="rId10"/>
    <p:sldId id="498" r:id="rId11"/>
  </p:sldIdLst>
  <p:sldSz cx="12192000" cy="6858000"/>
  <p:notesSz cx="6858000" cy="9144000"/>
  <p:embeddedFontLst>
    <p:embeddedFont>
      <p:font typeface="KoPubWorldDotum" panose="020B0600000101010101" charset="-127"/>
      <p:regular r:id="rId13"/>
      <p:bold r:id="rId14"/>
    </p:embeddedFont>
    <p:embeddedFont>
      <p:font typeface="KoPubWorldDotum_Pro Bold" panose="020B0600000101010101" charset="-127"/>
      <p:bold r:id="rId15"/>
    </p:embeddedFont>
    <p:embeddedFont>
      <p:font typeface="KoPubWorldDotum_Pro Light" panose="020B0600000101010101" charset="-127"/>
      <p:regular r:id="rId16"/>
    </p:embeddedFont>
    <p:embeddedFont>
      <p:font typeface="Forte" panose="03060902040502070203" pitchFamily="66" charset="0"/>
      <p:regular r:id="rId17"/>
    </p:embeddedFont>
    <p:embeddedFont>
      <p:font typeface="KoPubWorld돋움체 Bold" panose="00000800000000000000" pitchFamily="2" charset="-127"/>
      <p:bold r:id="rId18"/>
    </p:embeddedFont>
    <p:embeddedFont>
      <p:font typeface="KoPubWorld돋움체 Light" panose="00000300000000000000" pitchFamily="2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에스코어 드림 4 Regular" panose="020B0503030302020204" pitchFamily="34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12" autoAdjust="0"/>
    <p:restoredTop sz="95986"/>
  </p:normalViewPr>
  <p:slideViewPr>
    <p:cSldViewPr snapToGrid="0">
      <p:cViewPr varScale="1">
        <p:scale>
          <a:sx n="62" d="100"/>
          <a:sy n="62" d="100"/>
        </p:scale>
        <p:origin x="1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53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03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5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4A68-7784-458F-803C-FB8D89CC18AD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4519402" y="2362430"/>
            <a:ext cx="7139198" cy="3047706"/>
            <a:chOff x="4519402" y="2414945"/>
            <a:chExt cx="7139198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4519402" y="2414945"/>
              <a:ext cx="7139198" cy="2139047"/>
              <a:chOff x="4519402" y="2683103"/>
              <a:chExt cx="7139198" cy="2139047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4519402" y="4006542"/>
                <a:ext cx="7139198" cy="8156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23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12. </a:t>
                </a:r>
                <a:r>
                  <a:rPr kumimoji="1" lang="ko-KR" altLang="en-US" sz="223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텐서플로를</a:t>
                </a:r>
                <a:r>
                  <a:rPr kumimoji="1" lang="ko-KR" altLang="en-US" sz="223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사용한 사용자 정의 모델과 훈련</a:t>
                </a:r>
                <a:endParaRPr kumimoji="1" lang="en-US" altLang="ko-KR" sz="2230" b="1" dirty="0"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  <a:p>
                <a:pPr algn="r"/>
                <a:r>
                  <a:rPr kumimoji="1" lang="en-US" altLang="ko-KR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13. </a:t>
                </a:r>
                <a:r>
                  <a:rPr kumimoji="1" lang="ko-KR" altLang="en-US" sz="240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텐서플로에서</a:t>
                </a:r>
                <a:r>
                  <a:rPr kumimoji="1" lang="ko-KR" altLang="en-US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데이터 적재와 전처리하기</a:t>
                </a:r>
                <a:endParaRPr kumimoji="1" lang="en-US" altLang="ko-KR" sz="24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971175" y="1989213"/>
            <a:ext cx="6210214" cy="2879573"/>
            <a:chOff x="593574" y="850681"/>
            <a:chExt cx="6210214" cy="287957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41922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12.1 TensorFlow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훑어보기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60853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12.2 </a:t>
              </a:r>
              <a:r>
                <a:rPr lang="en-US" altLang="ko-KR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Numpy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처럼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사용하기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49216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12.4 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함수와 그래프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57951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12.3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사용자 정의 모델과 훈련 알고리즘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205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12.1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훑어보기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샘플 각각이 매우 많은 수의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가지고 있는 경우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훈련의 속도를 더디게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좋은 솔루션을 찾기 어렵게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해결책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수를 줄여 가능한 범위로 변경할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가지 접근방법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 /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 learning)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C9FA1C-4756-41D3-9109-81DE472AD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461" y="3831294"/>
            <a:ext cx="8087854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0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12.2 </a:t>
            </a:r>
            <a:r>
              <a:rPr lang="en-US" altLang="ko-KR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Numpy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처럼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3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5817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 정의 모델과 훈련 알고리즘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82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937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12.4 TensorFlow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함수와 그래프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입력의 세제곱을 계산하는 함수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370A92-CC4C-431D-853F-9D89EFBC0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100" y="1758303"/>
            <a:ext cx="2265453" cy="6127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00424E-77C0-42F0-8C31-949A1027C82A}"/>
              </a:ext>
            </a:extLst>
          </p:cNvPr>
          <p:cNvSpPr txBox="1"/>
          <p:nvPr/>
        </p:nvSpPr>
        <p:spPr>
          <a:xfrm>
            <a:off x="670603" y="2486712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step2.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파이썬 상수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…),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텐서를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사용하여 함수 호출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7B5B21E-FC78-43DE-8F60-CAA505160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100" y="3150340"/>
            <a:ext cx="6866818" cy="10848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9EC655A-402D-4BD3-8212-2CFEE2C1F7B4}"/>
              </a:ext>
            </a:extLst>
          </p:cNvPr>
          <p:cNvSpPr txBox="1"/>
          <p:nvPr/>
        </p:nvSpPr>
        <p:spPr>
          <a:xfrm>
            <a:off x="670603" y="4235182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step3. </a:t>
            </a:r>
            <a:r>
              <a:rPr lang="en-US" altLang="ko-KR" sz="2400" dirty="0" err="1">
                <a:solidFill>
                  <a:srgbClr val="000000"/>
                </a:solidFill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tf.function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 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사용하여 </a:t>
            </a:r>
            <a:r>
              <a:rPr lang="ko-KR" altLang="en-US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파이썬 함수</a:t>
            </a:r>
            <a:r>
              <a:rPr lang="en-US" altLang="ko-KR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TensorFlow </a:t>
            </a:r>
            <a:r>
              <a:rPr lang="ko-KR" altLang="en-US" sz="2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함수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전환하기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581D08F-AE48-461B-BAEE-7198CFC026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3100" y="4938767"/>
            <a:ext cx="6752112" cy="76251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0D7CE25-88CB-4B2E-8DBC-895AC7F5D1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8138" y="5484576"/>
            <a:ext cx="3611255" cy="1003828"/>
          </a:xfrm>
          <a:prstGeom prst="rect">
            <a:avLst/>
          </a:prstGeom>
          <a:ln w="57150">
            <a:solidFill>
              <a:schemeClr val="bg1">
                <a:lumMod val="50000"/>
              </a:schemeClr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7304415-2376-4B93-8EF8-A195B71E618E}"/>
              </a:ext>
            </a:extLst>
          </p:cNvPr>
          <p:cNvSpPr txBox="1"/>
          <p:nvPr/>
        </p:nvSpPr>
        <p:spPr>
          <a:xfrm>
            <a:off x="8255398" y="5010685"/>
            <a:ext cx="37139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tf.function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데코레이터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활용</a:t>
            </a:r>
          </a:p>
        </p:txBody>
      </p:sp>
    </p:spTree>
    <p:extLst>
      <p:ext uri="{BB962C8B-B14F-4D97-AF65-F5344CB8AC3E}">
        <p14:creationId xmlns:p14="http://schemas.microsoft.com/office/powerpoint/2010/main" val="3370546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555035" y="1621065"/>
            <a:ext cx="6763250" cy="3661803"/>
            <a:chOff x="593574" y="850681"/>
            <a:chExt cx="6763250" cy="366180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6003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13.1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 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API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32472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13.2 </a:t>
              </a:r>
              <a:r>
                <a:rPr lang="en-US" altLang="ko-KR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TFRecord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포맷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21291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13.4 TF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변환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6638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13.5 TensorFlow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데이터셋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(TFDS)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프로젝트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33986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13.3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입력 특성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전처리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9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3220</TotalTime>
  <Words>283</Words>
  <Application>Microsoft Office PowerPoint</Application>
  <PresentationFormat>와이드스크린</PresentationFormat>
  <Paragraphs>51</Paragraphs>
  <Slides>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8" baseType="lpstr">
      <vt:lpstr>맑은 고딕</vt:lpstr>
      <vt:lpstr>Wingdings</vt:lpstr>
      <vt:lpstr>Arial</vt:lpstr>
      <vt:lpstr>KoPubWorldDotum_Pro Light</vt:lpstr>
      <vt:lpstr>에스코어 드림 4 Regular</vt:lpstr>
      <vt:lpstr>KoPubWorld돋움체 Light</vt:lpstr>
      <vt:lpstr>KoPubWorld돋움체 Bold</vt:lpstr>
      <vt:lpstr>Forte</vt:lpstr>
      <vt:lpstr>KoPubWorldDotum_Pro Bold</vt:lpstr>
      <vt:lpstr>KoPubWorldDotum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95</cp:revision>
  <dcterms:created xsi:type="dcterms:W3CDTF">2019-09-24T13:38:54Z</dcterms:created>
  <dcterms:modified xsi:type="dcterms:W3CDTF">2021-07-30T09:02:49Z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